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embeddedFontLst>
    <p:embeddedFont>
      <p:font typeface="Montserrat"/>
      <p:regular r:id="rId15"/>
      <p:bold r:id="rId16"/>
      <p:italic r:id="rId17"/>
      <p:boldItalic r:id="rId18"/>
    </p:embeddedFont>
    <p:embeddedFont>
      <p:font typeface="Lato"/>
      <p:regular r:id="rId19"/>
      <p:bold r:id="rId20"/>
      <p:italic r:id="rId21"/>
      <p:boldItalic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bold.fntdata"/><Relationship Id="rId11" Type="http://schemas.openxmlformats.org/officeDocument/2006/relationships/slide" Target="slides/slide6.xml"/><Relationship Id="rId22" Type="http://schemas.openxmlformats.org/officeDocument/2006/relationships/font" Target="fonts/Lato-boldItalic.fntdata"/><Relationship Id="rId10" Type="http://schemas.openxmlformats.org/officeDocument/2006/relationships/slide" Target="slides/slide5.xml"/><Relationship Id="rId21" Type="http://schemas.openxmlformats.org/officeDocument/2006/relationships/font" Target="fonts/Lato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Montserrat-regular.fntdata"/><Relationship Id="rId14" Type="http://schemas.openxmlformats.org/officeDocument/2006/relationships/slide" Target="slides/slide9.xml"/><Relationship Id="rId17" Type="http://schemas.openxmlformats.org/officeDocument/2006/relationships/font" Target="fonts/Montserrat-italic.fntdata"/><Relationship Id="rId16" Type="http://schemas.openxmlformats.org/officeDocument/2006/relationships/font" Target="fonts/Montserrat-bold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Lato-regular.fntdata"/><Relationship Id="rId6" Type="http://schemas.openxmlformats.org/officeDocument/2006/relationships/slide" Target="slides/slide1.xml"/><Relationship Id="rId18" Type="http://schemas.openxmlformats.org/officeDocument/2006/relationships/font" Target="fonts/Montserrat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11193e9f070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11193e9f070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11193e9f070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11193e9f070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1193e9f070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11193e9f070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1193e9f070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11193e9f070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1193e9f070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11193e9f070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11193e9f070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11193e9f070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1193e9f070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11193e9f070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1193e9f070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1193e9f070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5.png"/><Relationship Id="rId5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github.com/CorEHarD5/CatchMeIfYouCan/blob/main/scripts/GameController.cs" TargetMode="External"/><Relationship Id="rId4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github.com/EricBatlle/UnityAndroidSpeechRecognizer" TargetMode="External"/><Relationship Id="rId4" Type="http://schemas.openxmlformats.org/officeDocument/2006/relationships/hyperlink" Target="https://github.com/EricBatlle/UnityAndroidSpeechRecognizer" TargetMode="External"/><Relationship Id="rId5" Type="http://schemas.openxmlformats.org/officeDocument/2006/relationships/hyperlink" Target="https://github.com/CorEHarD5/CatchMeIfYouCan/tree/main/scripts/SpeechRecognizer" TargetMode="External"/><Relationship Id="rId6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github.com/CorEHarD5/CatchMeIfYouCan.git" TargetMode="Externa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type="ctrTitle"/>
          </p:nvPr>
        </p:nvSpPr>
        <p:spPr>
          <a:xfrm>
            <a:off x="4892775" y="1249088"/>
            <a:ext cx="29139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Catch me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if you can</a:t>
            </a:r>
            <a:endParaRPr/>
          </a:p>
        </p:txBody>
      </p:sp>
      <p:sp>
        <p:nvSpPr>
          <p:cNvPr id="135" name="Google Shape;135;p13"/>
          <p:cNvSpPr txBox="1"/>
          <p:nvPr>
            <p:ph idx="1" type="subTitle"/>
          </p:nvPr>
        </p:nvSpPr>
        <p:spPr>
          <a:xfrm>
            <a:off x="4892775" y="2828000"/>
            <a:ext cx="4105800" cy="84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s" sz="1133"/>
              <a:t>Sergio de la Barrera García (alu0100953275@ull.edu.es)</a:t>
            </a:r>
            <a:endParaRPr sz="1133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SzPts val="275"/>
              <a:buNone/>
            </a:pPr>
            <a:r>
              <a:rPr lang="es" sz="1133"/>
              <a:t>Francisco Jesús Mendes Gómez (alu0101163970@ull.edu.es)</a:t>
            </a:r>
            <a:endParaRPr sz="1133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SzPts val="275"/>
              <a:buNone/>
            </a:pPr>
            <a:r>
              <a:rPr lang="es" sz="1133"/>
              <a:t>Sergio Tabares Hernández (alu0101124896@ull.edu.es)</a:t>
            </a:r>
            <a:endParaRPr sz="1133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SzPts val="275"/>
              <a:buNone/>
            </a:pPr>
            <a:r>
              <a:t/>
            </a:r>
            <a:endParaRPr sz="525"/>
          </a:p>
        </p:txBody>
      </p:sp>
      <p:pic>
        <p:nvPicPr>
          <p:cNvPr id="136" name="Google Shape;13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2175" y="1413573"/>
            <a:ext cx="4173050" cy="231636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3900000" dist="238125">
              <a:srgbClr val="000000">
                <a:alpha val="18000"/>
              </a:srgbClr>
            </a:outerShdw>
            <a:reflection blurRad="0" dir="5400000" dist="28575" endA="0" endPos="22000" fadeDir="5400012" kx="0" rotWithShape="0" algn="bl" stA="38000" stPos="0" sy="-100000" ky="0"/>
          </a:effectLst>
        </p:spPr>
      </p:pic>
      <p:pic>
        <p:nvPicPr>
          <p:cNvPr id="137" name="Google Shape;137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62925" y="1593176"/>
            <a:ext cx="814825" cy="81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Control por voz</a:t>
            </a:r>
            <a:endParaRPr/>
          </a:p>
        </p:txBody>
      </p:sp>
      <p:pic>
        <p:nvPicPr>
          <p:cNvPr id="143" name="Google Shape;14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9137" y="1307852"/>
            <a:ext cx="5825726" cy="3337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Controles</a:t>
            </a:r>
            <a:endParaRPr/>
          </a:p>
        </p:txBody>
      </p:sp>
      <p:pic>
        <p:nvPicPr>
          <p:cNvPr id="149" name="Google Shape;14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1834" y="2849172"/>
            <a:ext cx="3414880" cy="18928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15"/>
          <p:cNvPicPr preferRelativeResize="0"/>
          <p:nvPr/>
        </p:nvPicPr>
        <p:blipFill rotWithShape="1">
          <a:blip r:embed="rId4">
            <a:alphaModFix/>
          </a:blip>
          <a:srcRect b="0" l="9641" r="9882" t="22773"/>
          <a:stretch/>
        </p:blipFill>
        <p:spPr>
          <a:xfrm>
            <a:off x="4804768" y="783125"/>
            <a:ext cx="3329010" cy="21138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15"/>
          <p:cNvPicPr preferRelativeResize="0"/>
          <p:nvPr/>
        </p:nvPicPr>
        <p:blipFill rotWithShape="1">
          <a:blip r:embed="rId5">
            <a:alphaModFix/>
          </a:blip>
          <a:srcRect b="12952" l="8595" r="7876" t="0"/>
          <a:stretch/>
        </p:blipFill>
        <p:spPr>
          <a:xfrm rot="3">
            <a:off x="1297488" y="1837912"/>
            <a:ext cx="3377394" cy="24494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Aspectos destacables</a:t>
            </a:r>
            <a:endParaRPr/>
          </a:p>
        </p:txBody>
      </p:sp>
      <p:pic>
        <p:nvPicPr>
          <p:cNvPr id="157" name="Google Shape;15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56427" y="1551348"/>
            <a:ext cx="4586799" cy="2630625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16"/>
          <p:cNvSpPr txBox="1"/>
          <p:nvPr/>
        </p:nvSpPr>
        <p:spPr>
          <a:xfrm>
            <a:off x="923675" y="1954900"/>
            <a:ext cx="2176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9" name="Google Shape;159;p16"/>
          <p:cNvSpPr txBox="1"/>
          <p:nvPr>
            <p:ph type="title"/>
          </p:nvPr>
        </p:nvSpPr>
        <p:spPr>
          <a:xfrm>
            <a:off x="829900" y="195490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Lato"/>
              <a:buChar char="●"/>
            </a:pPr>
            <a:r>
              <a:rPr lang="es" sz="1400">
                <a:latin typeface="Lato"/>
                <a:ea typeface="Lato"/>
                <a:cs typeface="Lato"/>
                <a:sym typeface="Lato"/>
              </a:rPr>
              <a:t>Diseño escenario</a:t>
            </a:r>
            <a:endParaRPr sz="1400"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Lato"/>
              <a:ea typeface="Lato"/>
              <a:cs typeface="Lato"/>
              <a:sym typeface="Lato"/>
            </a:endParaRPr>
          </a:p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Lato"/>
              <a:buChar char="●"/>
            </a:pPr>
            <a:r>
              <a:rPr lang="es" sz="1400">
                <a:latin typeface="Lato"/>
                <a:ea typeface="Lato"/>
                <a:cs typeface="Lato"/>
                <a:sym typeface="Lato"/>
              </a:rPr>
              <a:t>Sin desplazamiento </a:t>
            </a:r>
            <a:endParaRPr sz="1400"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latin typeface="Lato"/>
                <a:ea typeface="Lato"/>
                <a:cs typeface="Lato"/>
                <a:sym typeface="Lato"/>
              </a:rPr>
              <a:t>del personaje</a:t>
            </a:r>
            <a:endParaRPr sz="14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Interfaz</a:t>
            </a:r>
            <a:endParaRPr/>
          </a:p>
        </p:txBody>
      </p:sp>
      <p:sp>
        <p:nvSpPr>
          <p:cNvPr id="165" name="Google Shape;165;p17"/>
          <p:cNvSpPr txBox="1"/>
          <p:nvPr>
            <p:ph idx="1" type="body"/>
          </p:nvPr>
        </p:nvSpPr>
        <p:spPr>
          <a:xfrm>
            <a:off x="925975" y="1869250"/>
            <a:ext cx="22068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s"/>
              <a:t>Brújula 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s"/>
              <a:t>Puntuación y número de disparos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s"/>
              <a:t>Menú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s"/>
              <a:t>Retícula</a:t>
            </a:r>
            <a:endParaRPr/>
          </a:p>
        </p:txBody>
      </p:sp>
      <p:pic>
        <p:nvPicPr>
          <p:cNvPr id="166" name="Google Shape;166;p17"/>
          <p:cNvPicPr preferRelativeResize="0"/>
          <p:nvPr/>
        </p:nvPicPr>
        <p:blipFill rotWithShape="1">
          <a:blip r:embed="rId3">
            <a:alphaModFix/>
          </a:blip>
          <a:srcRect b="14493" l="8091" r="17943" t="1097"/>
          <a:stretch/>
        </p:blipFill>
        <p:spPr>
          <a:xfrm>
            <a:off x="4185075" y="1446250"/>
            <a:ext cx="4258149" cy="284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Demostración</a:t>
            </a:r>
            <a:endParaRPr/>
          </a:p>
        </p:txBody>
      </p:sp>
      <p:pic>
        <p:nvPicPr>
          <p:cNvPr id="172" name="Google Shape;172;p18"/>
          <p:cNvPicPr preferRelativeResize="0"/>
          <p:nvPr/>
        </p:nvPicPr>
        <p:blipFill rotWithShape="1">
          <a:blip r:embed="rId3">
            <a:alphaModFix/>
          </a:blip>
          <a:srcRect b="0" l="0" r="0" t="23265"/>
          <a:stretch/>
        </p:blipFill>
        <p:spPr>
          <a:xfrm>
            <a:off x="1986650" y="1488763"/>
            <a:ext cx="5170698" cy="216597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85725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Game Controller</a:t>
            </a:r>
            <a:endParaRPr/>
          </a:p>
        </p:txBody>
      </p:sp>
      <p:pic>
        <p:nvPicPr>
          <p:cNvPr id="178" name="Google Shape;178;p19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43113" y="1471613"/>
            <a:ext cx="5057775" cy="220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Speech Recognizer</a:t>
            </a:r>
            <a:endParaRPr/>
          </a:p>
        </p:txBody>
      </p:sp>
      <p:sp>
        <p:nvSpPr>
          <p:cNvPr id="184" name="Google Shape;184;p20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s">
                <a:uFill>
                  <a:noFill/>
                </a:uFill>
                <a:hlinkClick r:id="rId3"/>
              </a:rPr>
              <a:t>Repositorio con plugin UnityAndroidSpeechRecognizer</a:t>
            </a:r>
            <a:r>
              <a:rPr lang="es" u="sng">
                <a:solidFill>
                  <a:schemeClr val="hlink"/>
                </a:solidFill>
                <a:hlinkClick r:id="rId4"/>
              </a:rPr>
              <a:t> </a:t>
            </a:r>
            <a:endParaRPr/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s">
                <a:uFill>
                  <a:noFill/>
                </a:uFill>
                <a:hlinkClick r:id="rId5"/>
              </a:rPr>
              <a:t>Implementación usando el plugin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85" name="Google Shape;185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74200" y="2066300"/>
            <a:ext cx="2677524" cy="2677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1"/>
          <p:cNvSpPr txBox="1"/>
          <p:nvPr>
            <p:ph type="title"/>
          </p:nvPr>
        </p:nvSpPr>
        <p:spPr>
          <a:xfrm>
            <a:off x="1096775" y="1604975"/>
            <a:ext cx="4390200" cy="12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800"/>
              <a:t>¡Gracias por su atención!</a:t>
            </a:r>
            <a:endParaRPr b="1" sz="4800"/>
          </a:p>
        </p:txBody>
      </p:sp>
      <p:sp>
        <p:nvSpPr>
          <p:cNvPr id="191" name="Google Shape;191;p21"/>
          <p:cNvSpPr txBox="1"/>
          <p:nvPr>
            <p:ph idx="4294967295" type="subTitle"/>
          </p:nvPr>
        </p:nvSpPr>
        <p:spPr>
          <a:xfrm>
            <a:off x="6796825" y="1511050"/>
            <a:ext cx="2159100" cy="84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SzPts val="275"/>
              <a:buNone/>
            </a:pPr>
            <a:r>
              <a:rPr lang="es" sz="1133">
                <a:uFill>
                  <a:noFill/>
                </a:uFill>
                <a:hlinkClick r:id="rId3"/>
              </a:rPr>
              <a:t>Enlace al proyecto en GitHub</a:t>
            </a:r>
            <a:endParaRPr sz="525"/>
          </a:p>
        </p:txBody>
      </p:sp>
      <p:pic>
        <p:nvPicPr>
          <p:cNvPr id="192" name="Google Shape;192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96851" y="296605"/>
            <a:ext cx="2159048" cy="1214450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21"/>
          <p:cNvSpPr txBox="1"/>
          <p:nvPr>
            <p:ph idx="4294967295" type="subTitle"/>
          </p:nvPr>
        </p:nvSpPr>
        <p:spPr>
          <a:xfrm>
            <a:off x="2519100" y="3738150"/>
            <a:ext cx="4105800" cy="84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s" sz="1133"/>
              <a:t>Sergio de la Barrera García (alu0100953275@ull.edu.es)</a:t>
            </a:r>
            <a:endParaRPr sz="1133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SzPts val="275"/>
              <a:buNone/>
            </a:pPr>
            <a:r>
              <a:rPr lang="es" sz="1133"/>
              <a:t>Francisco Jesús Mendes Gómez (alu0101163970@ull.edu.es)</a:t>
            </a:r>
            <a:endParaRPr sz="1133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SzPts val="275"/>
              <a:buNone/>
            </a:pPr>
            <a:r>
              <a:rPr lang="es" sz="1133"/>
              <a:t>Sergio Tabares Hernández (alu0101124896@ull.edu.es)</a:t>
            </a:r>
            <a:endParaRPr sz="1133"/>
          </a:p>
          <a:p>
            <a:pPr indent="0" lvl="0" marL="0" rtl="0" algn="l">
              <a:spcBef>
                <a:spcPts val="1000"/>
              </a:spcBef>
              <a:spcAft>
                <a:spcPts val="1200"/>
              </a:spcAft>
              <a:buSzPts val="275"/>
              <a:buNone/>
            </a:pPr>
            <a:r>
              <a:t/>
            </a:r>
            <a:endParaRPr sz="525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